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7" r:id="rId4"/>
    <p:sldId id="290" r:id="rId5"/>
    <p:sldId id="291" r:id="rId6"/>
    <p:sldId id="292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5F483-B5E6-421C-AFC3-90A8EAA636D0}" type="datetimeFigureOut">
              <a:rPr lang="tr-TR" smtClean="0"/>
              <a:pPr/>
              <a:t>9.10.2015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2F50-69C9-4D20-A1EC-D4BA8DC2B32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009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62F50-69C9-4D20-A1EC-D4BA8DC2B32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54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B6B1-2097-4FD9-8D72-A1096DF75D7B}" type="datetime1">
              <a:rPr lang="tr-TR" smtClean="0"/>
              <a:pPr/>
              <a:t>9.10.2015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701528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9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964B-221B-4CBE-88DC-81BC23CEA893}" type="datetime1">
              <a:rPr lang="tr-TR" smtClean="0"/>
              <a:pPr/>
              <a:t>9.10.2015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3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DA55-1534-402E-9F99-A54BEE980CD9}" type="datetime1">
              <a:rPr lang="tr-TR" smtClean="0"/>
              <a:pPr/>
              <a:t>9.10.2015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444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7FAE-C8B4-4999-9833-9421AA3DF23B}" type="datetime1">
              <a:rPr lang="tr-TR" smtClean="0"/>
              <a:pPr/>
              <a:t>9.10.2015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16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625F-C377-44D0-9B19-20388F9C2AD4}" type="datetime1">
              <a:rPr lang="tr-TR" smtClean="0"/>
              <a:pPr/>
              <a:t>9.10.2015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85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848B-C583-432E-8EA6-B2C546B41BE2}" type="datetime1">
              <a:rPr lang="tr-TR" smtClean="0"/>
              <a:pPr/>
              <a:t>9.10.2015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ABC2220B-823E-4F6C-A53B-3883C0A6629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691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770F-C7FB-4C01-BC1E-AEA655A2463B}" type="datetime1">
              <a:rPr lang="tr-TR" smtClean="0"/>
              <a:pPr/>
              <a:t>9.10.2015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93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2B71-389E-402E-9470-58E1E2A74AEF}" type="datetime1">
              <a:rPr lang="tr-TR" smtClean="0"/>
              <a:pPr/>
              <a:t>9.10.2015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32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412E-3079-49C0-BEFF-749EF2A509BF}" type="datetime1">
              <a:rPr lang="tr-TR" smtClean="0"/>
              <a:pPr/>
              <a:t>9.10.2015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5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3BD9-3C50-4554-B3F0-73EE355D99E8}" type="datetime1">
              <a:rPr lang="tr-TR" smtClean="0"/>
              <a:pPr/>
              <a:t>9.10.2015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9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E62A-9AEA-4F4B-8B91-8500C5C16B0E}" type="datetime1">
              <a:rPr lang="tr-TR" smtClean="0"/>
              <a:pPr/>
              <a:t>9.10.2015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966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E6C4-0DCE-4FF2-A0FF-3963DAB89DB6}" type="datetime1">
              <a:rPr lang="tr-TR" smtClean="0"/>
              <a:pPr/>
              <a:t>9.10.2015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220B-823E-4F6C-A53B-3883C0A662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48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528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12" y="2596593"/>
            <a:ext cx="6809792" cy="3322741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6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3244403" y="286535"/>
            <a:ext cx="5703194" cy="90401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Dyned </a:t>
            </a:r>
            <a:r>
              <a:rPr lang="tr-TR" sz="48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Analitics</a:t>
            </a:r>
            <a:r>
              <a:rPr lang="tr-TR" sz="48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Giriş</a:t>
            </a:r>
            <a:endParaRPr lang="tr-TR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5 Resim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384" y="2026531"/>
            <a:ext cx="76832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4 Resim" descr="333333333333333333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7067" y="3167626"/>
            <a:ext cx="7637866" cy="3690374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72215" y="1190546"/>
            <a:ext cx="9367955" cy="111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bg1"/>
                </a:solidFill>
              </a:rPr>
              <a:t>    </a:t>
            </a:r>
            <a:r>
              <a:rPr lang="tr-TR" dirty="0" smtClean="0">
                <a:solidFill>
                  <a:srgbClr val="FF0000"/>
                </a:solidFill>
              </a:rPr>
              <a:t>http://dyned.com/main/tools/analytics/ </a:t>
            </a:r>
            <a:r>
              <a:rPr lang="tr-TR" dirty="0" smtClean="0">
                <a:solidFill>
                  <a:schemeClr val="bg1"/>
                </a:solidFill>
              </a:rPr>
              <a:t>linkinden veya </a:t>
            </a:r>
            <a:r>
              <a:rPr lang="tr-TR" dirty="0" smtClean="0">
                <a:solidFill>
                  <a:srgbClr val="FF0000"/>
                </a:solidFill>
              </a:rPr>
              <a:t>www.dyned.com</a:t>
            </a:r>
            <a:r>
              <a:rPr lang="tr-TR" dirty="0" smtClean="0">
                <a:solidFill>
                  <a:schemeClr val="bg1"/>
                </a:solidFill>
              </a:rPr>
              <a:t> adresinden Dyned </a:t>
            </a:r>
            <a:r>
              <a:rPr lang="tr-TR" dirty="0" err="1" smtClean="0">
                <a:solidFill>
                  <a:schemeClr val="bg1"/>
                </a:solidFill>
              </a:rPr>
              <a:t>Analytics</a:t>
            </a:r>
            <a:r>
              <a:rPr lang="tr-TR" dirty="0" smtClean="0">
                <a:solidFill>
                  <a:schemeClr val="bg1"/>
                </a:solidFill>
              </a:rPr>
              <a:t> sayfasına ulaşıyoruz.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9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7798" y="812171"/>
            <a:ext cx="9973020" cy="6045829"/>
          </a:xfrm>
        </p:spPr>
      </p:pic>
      <p:sp>
        <p:nvSpPr>
          <p:cNvPr id="5" name="4 Metin kutusu"/>
          <p:cNvSpPr txBox="1"/>
          <p:nvPr/>
        </p:nvSpPr>
        <p:spPr>
          <a:xfrm>
            <a:off x="2524100" y="350506"/>
            <a:ext cx="7397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Gelen sayfada </a:t>
            </a:r>
            <a:r>
              <a:rPr lang="tr-TR" sz="2400" dirty="0" err="1">
                <a:solidFill>
                  <a:schemeClr val="bg1"/>
                </a:solidFill>
              </a:rPr>
              <a:t>Türkey</a:t>
            </a:r>
            <a:r>
              <a:rPr lang="tr-TR" sz="2400" dirty="0">
                <a:solidFill>
                  <a:schemeClr val="bg1"/>
                </a:solidFill>
              </a:rPr>
              <a:t>(Sadece Resmi Kurumlar)’ı seçiyoruz.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b="1" smtClean="0">
                <a:solidFill>
                  <a:schemeClr val="tx1"/>
                </a:solidFill>
              </a:rPr>
              <a:pPr/>
              <a:t>3</a:t>
            </a:fld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2809852" y="2143116"/>
            <a:ext cx="6715172" cy="2143140"/>
          </a:xfrm>
          <a:prstGeom prst="roundRect">
            <a:avLst/>
          </a:prstGeom>
          <a:solidFill>
            <a:srgbClr val="FF0000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OKUL GİRİŞİ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0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610436" y="785795"/>
            <a:ext cx="979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Okullar </a:t>
            </a:r>
            <a:r>
              <a:rPr lang="tr-TR" sz="2400" dirty="0" err="1">
                <a:solidFill>
                  <a:schemeClr val="bg1"/>
                </a:solidFill>
              </a:rPr>
              <a:t>Dyned</a:t>
            </a:r>
            <a:r>
              <a:rPr lang="tr-TR" sz="2400" dirty="0">
                <a:solidFill>
                  <a:schemeClr val="bg1"/>
                </a:solidFill>
              </a:rPr>
              <a:t> girişinde kullandıkları kurum kodunu ve şifresini kullanarak sisteme giriş yapabilir 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78" y="1880380"/>
            <a:ext cx="8930090" cy="470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6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4881555" y="1465249"/>
            <a:ext cx="5643602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Düzey</a:t>
            </a:r>
          </a:p>
        </p:txBody>
      </p:sp>
      <p:cxnSp>
        <p:nvCxnSpPr>
          <p:cNvPr id="18" name="17 Düz Ok Bağlayıcısı"/>
          <p:cNvCxnSpPr/>
          <p:nvPr/>
        </p:nvCxnSpPr>
        <p:spPr>
          <a:xfrm rot="5400000">
            <a:off x="7499490" y="2050840"/>
            <a:ext cx="35719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Dikdörtgen"/>
          <p:cNvSpPr/>
          <p:nvPr/>
        </p:nvSpPr>
        <p:spPr>
          <a:xfrm>
            <a:off x="5720952" y="2214554"/>
            <a:ext cx="3964809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Müdürlük</a:t>
            </a:r>
          </a:p>
        </p:txBody>
      </p:sp>
      <p:sp>
        <p:nvSpPr>
          <p:cNvPr id="20" name="19 Dikdörtgen"/>
          <p:cNvSpPr/>
          <p:nvPr/>
        </p:nvSpPr>
        <p:spPr>
          <a:xfrm>
            <a:off x="5703092" y="2857496"/>
            <a:ext cx="3964809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Okul Türü</a:t>
            </a:r>
          </a:p>
        </p:txBody>
      </p:sp>
      <p:sp>
        <p:nvSpPr>
          <p:cNvPr id="21" name="20 Dikdörtgen"/>
          <p:cNvSpPr/>
          <p:nvPr/>
        </p:nvSpPr>
        <p:spPr>
          <a:xfrm>
            <a:off x="5703092" y="3500438"/>
            <a:ext cx="3964809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İl</a:t>
            </a:r>
          </a:p>
        </p:txBody>
      </p:sp>
      <p:sp>
        <p:nvSpPr>
          <p:cNvPr id="22" name="21 Dikdörtgen"/>
          <p:cNvSpPr/>
          <p:nvPr/>
        </p:nvSpPr>
        <p:spPr>
          <a:xfrm>
            <a:off x="5703092" y="4071942"/>
            <a:ext cx="3964809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İlçe</a:t>
            </a:r>
          </a:p>
        </p:txBody>
      </p:sp>
      <p:sp>
        <p:nvSpPr>
          <p:cNvPr id="23" name="22 Dikdörtgen"/>
          <p:cNvSpPr/>
          <p:nvPr/>
        </p:nvSpPr>
        <p:spPr>
          <a:xfrm>
            <a:off x="5703092" y="4643446"/>
            <a:ext cx="3964809" cy="4286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Okul</a:t>
            </a:r>
          </a:p>
        </p:txBody>
      </p:sp>
      <p:sp>
        <p:nvSpPr>
          <p:cNvPr id="24" name="23 Dikdörtgen"/>
          <p:cNvSpPr/>
          <p:nvPr/>
        </p:nvSpPr>
        <p:spPr>
          <a:xfrm>
            <a:off x="5667373" y="5214950"/>
            <a:ext cx="3964809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Sınıf Düzeyi</a:t>
            </a:r>
          </a:p>
        </p:txBody>
      </p:sp>
      <p:sp>
        <p:nvSpPr>
          <p:cNvPr id="25" name="24 Dikdörtgen"/>
          <p:cNvSpPr/>
          <p:nvPr/>
        </p:nvSpPr>
        <p:spPr>
          <a:xfrm>
            <a:off x="5667373" y="5786454"/>
            <a:ext cx="3964809" cy="4286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Öğretmen</a:t>
            </a:r>
          </a:p>
        </p:txBody>
      </p:sp>
      <p:sp>
        <p:nvSpPr>
          <p:cNvPr id="26" name="25 Dikdörtgen"/>
          <p:cNvSpPr/>
          <p:nvPr/>
        </p:nvSpPr>
        <p:spPr>
          <a:xfrm>
            <a:off x="5667373" y="6357958"/>
            <a:ext cx="3964809" cy="4286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Öğrenci</a:t>
            </a:r>
          </a:p>
        </p:txBody>
      </p:sp>
      <p:sp>
        <p:nvSpPr>
          <p:cNvPr id="27" name="26 Dikdörtgen"/>
          <p:cNvSpPr/>
          <p:nvPr/>
        </p:nvSpPr>
        <p:spPr>
          <a:xfrm>
            <a:off x="1666844" y="4286256"/>
            <a:ext cx="285752" cy="2857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27 Dikdörtgen"/>
          <p:cNvSpPr/>
          <p:nvPr/>
        </p:nvSpPr>
        <p:spPr>
          <a:xfrm>
            <a:off x="1666844" y="5357826"/>
            <a:ext cx="285752" cy="2857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" name="28 Metin kutusu"/>
          <p:cNvSpPr txBox="1"/>
          <p:nvPr/>
        </p:nvSpPr>
        <p:spPr>
          <a:xfrm>
            <a:off x="2024034" y="4211429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Okul  şifresiyle rapor alınabilecek düzeyler</a:t>
            </a:r>
          </a:p>
        </p:txBody>
      </p:sp>
      <p:sp>
        <p:nvSpPr>
          <p:cNvPr id="30" name="29 Metin kutusu"/>
          <p:cNvSpPr txBox="1"/>
          <p:nvPr/>
        </p:nvSpPr>
        <p:spPr>
          <a:xfrm>
            <a:off x="2024034" y="5286389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Okul </a:t>
            </a:r>
            <a:r>
              <a:rPr lang="tr-TR" dirty="0">
                <a:solidFill>
                  <a:schemeClr val="bg1"/>
                </a:solidFill>
              </a:rPr>
              <a:t>şifresiyle rapor alınamayacak düzeyler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1364776" y="428604"/>
            <a:ext cx="1082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Okullar Raporlama seçenekleri düzey kısmında okul, öğretmen ve Öğrenci düzeyinde rapor bilgilerine ulaşıp kaydet düğmesine tıklayarak bilgileri bilgisayarlarına indirebilirler.</a:t>
            </a:r>
          </a:p>
        </p:txBody>
      </p:sp>
      <p:pic>
        <p:nvPicPr>
          <p:cNvPr id="32" name="7 İçerik Yer Tutucusu" descr="Adsız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2810" y="1579484"/>
            <a:ext cx="1764067" cy="2161705"/>
          </a:xfr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7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92</Words>
  <Application>Microsoft Office PowerPoint</Application>
  <PresentationFormat>Özel</PresentationFormat>
  <Paragraphs>25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Office Teması</vt:lpstr>
      <vt:lpstr>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admin</cp:lastModifiedBy>
  <cp:revision>20</cp:revision>
  <dcterms:created xsi:type="dcterms:W3CDTF">2015-09-17T09:22:46Z</dcterms:created>
  <dcterms:modified xsi:type="dcterms:W3CDTF">2015-10-09T07:04:56Z</dcterms:modified>
</cp:coreProperties>
</file>